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837373"/>
            <a:ext cx="10554414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Introdução às classes de D&amp;D 5.0</a:t>
            </a:r>
            <a:endParaRPr lang="en-US" sz="6036" dirty="0"/>
          </a:p>
        </p:txBody>
      </p:sp>
      <p:sp>
        <p:nvSpPr>
          <p:cNvPr id="7" name="Text 3"/>
          <p:cNvSpPr/>
          <p:nvPr/>
        </p:nvSpPr>
        <p:spPr>
          <a:xfrm>
            <a:off x="2037993" y="4087058"/>
            <a:ext cx="10554414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o universo fantástico de Dungeons &amp; Dragons 5ª edição com este e-book. Mergulhe nas ricas e diversas classes disponíveis, cada uma com suas próprias habilidades, estilos de jogo e personalidades únicas. Desde o poderoso Bárbaro até o misterioso Feiticeiro, este guia irá apresentar em detalhes as opções que você tem para criar seu personagem perfeito e embarcar em emocionantes aventuras.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037993" y="601991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613" y="6027539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504480" y="6003250"/>
            <a:ext cx="285261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Emmanuel Franco</a:t>
            </a:r>
            <a:endParaRPr lang="en-US" sz="2187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43459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Bárbaro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462218"/>
            <a:ext cx="7477601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 Bárbaro é uma classe de combate versátil e poderosa, projetada para aqueles que buscam a fúria da batalha. Impulsionado por sua ira indomável, o Bárbaro é capaz de infligir danos devastadores aos inimigos, além de possuir uma extraordinária resistência física. Suas habilidades únicas incluem Fúria, que aumenta sua força e resistência durante o combate, e Ímpeto Selvagem, que lhe concede ataques mortais em momentos críticos.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92523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Bardo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063948"/>
            <a:ext cx="1055441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Os Bardos são personagens versáteis e carismáticos, que usam sua música, poesia e eloquência para inspirar aliados, enfeitiçar inimigos e desvendar os mistérios do mundo. Com suas habilidades únicas, como Inspiração de Bardo e Palavras Inspiradoras, os Bardos podem melhorar as habilidades de combate de seus companheiros, curar ferimentos e até mesmo enfeitiçar criaturas com seus encantos.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386905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Virtuose das Artes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438412"/>
            <a:ext cx="3156347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Bardos são mestres em uma variedade de talentos artísticos, como música, poesia, dança e atuação. Eles usam essas habilidades não apenas para entreter, mas também para influenciar e inspirar aqueles ao seu redor.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743932" y="386905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Magos Arcanos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743932" y="4438412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Além de suas habilidades performáticas, os Bardos também possuem acesso à magia arcana, podendo lançar feitiços que vão desde encantos de ilusão até poderosos feitiços de cura.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449872" y="3869055"/>
            <a:ext cx="28923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Líderes Inspiradores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49872" y="4438412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Sua combinação única de carisma, eloquência e habilidades mágicas tornam os Bardos excelentes líderes de grupo, capazes de motivar seus aliados e enfraquecer seus inimigos.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7155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Clérigo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1854279"/>
            <a:ext cx="1055441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Os Clérigos são personagens dedicados a servirem deuses e divindades, atuando como intermediários entre o mundo material e o divino. Eles possuem uma ampla gama de habilidades, desde a capacidade de curar ferimentos e ressuscitar aliados até a invocação de poderosos feitiços ofensivos.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037993" y="335387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A1A21"/>
          </a:solidFill>
          <a:ln/>
        </p:spPr>
      </p:sp>
      <p:sp>
        <p:nvSpPr>
          <p:cNvPr id="7" name="Text 4"/>
          <p:cNvSpPr/>
          <p:nvPr/>
        </p:nvSpPr>
        <p:spPr>
          <a:xfrm>
            <a:off x="2217420" y="3395543"/>
            <a:ext cx="1409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3353872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Guardiões da Fé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3834289"/>
            <a:ext cx="2647950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Clérigos são responsáveis por manter viva a fé de seus seguidores e comunidades, realizando rituais sagrados, guiando as pessoas em momentos de dificuldade e defendendo os ensinamentos de suas divindades.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35387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A1A21"/>
          </a:solidFill>
          <a:ln/>
        </p:spPr>
      </p:sp>
      <p:sp>
        <p:nvSpPr>
          <p:cNvPr id="11" name="Text 8"/>
          <p:cNvSpPr/>
          <p:nvPr/>
        </p:nvSpPr>
        <p:spPr>
          <a:xfrm>
            <a:off x="5776317" y="3395543"/>
            <a:ext cx="20764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335387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Curandeiros Sagrados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4181475"/>
            <a:ext cx="2647950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 seu acesso a poderosos feitiços de cura, os Clérigos desempenham um papel vital em qualquer grupo de aventureiros, podendo restaurar a saúde de seus companheiros durante as mais duras batalhas.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222462" y="335387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A1A21"/>
          </a:solidFill>
          <a:ln/>
        </p:spPr>
      </p:sp>
      <p:sp>
        <p:nvSpPr>
          <p:cNvPr id="15" name="Text 12"/>
          <p:cNvSpPr/>
          <p:nvPr/>
        </p:nvSpPr>
        <p:spPr>
          <a:xfrm>
            <a:off x="9369028" y="3395543"/>
            <a:ext cx="2066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335387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Guerreiros Divinos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4181475"/>
            <a:ext cx="2647950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Alguns Clérigos escolhem seguir o caminho do combate, usando suas habilidades mágicas e armas sagradas para defender a fé e destruir os inimigos de suas divindades.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3071455" y="491371"/>
            <a:ext cx="4467106" cy="558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97"/>
              </a:lnSpc>
              <a:buNone/>
            </a:pPr>
            <a:r>
              <a:rPr lang="en-US" sz="351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Druida</a:t>
            </a:r>
            <a:endParaRPr lang="en-US" sz="3517" dirty="0"/>
          </a:p>
        </p:txBody>
      </p:sp>
      <p:sp>
        <p:nvSpPr>
          <p:cNvPr id="5" name="Text 2"/>
          <p:cNvSpPr/>
          <p:nvPr/>
        </p:nvSpPr>
        <p:spPr>
          <a:xfrm>
            <a:off x="3071455" y="1407081"/>
            <a:ext cx="8487489" cy="804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10"/>
              </a:lnSpc>
              <a:buNone/>
            </a:pPr>
            <a:r>
              <a:rPr lang="en-US" sz="14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Os Druidas são personagens que possuem uma conexão profunda com a natureza e as forças elementais do mundo. Eles podem assumir a forma de diversos animais, invocar poderosos feitiços de cura e elementais, além de exercer influência sobre as criaturas e fenômenos naturais.</a:t>
            </a:r>
            <a:endParaRPr lang="en-US" sz="1407" dirty="0"/>
          </a:p>
        </p:txBody>
      </p:sp>
      <p:sp>
        <p:nvSpPr>
          <p:cNvPr id="6" name="Shape 3"/>
          <p:cNvSpPr/>
          <p:nvPr/>
        </p:nvSpPr>
        <p:spPr>
          <a:xfrm>
            <a:off x="3071455" y="5210532"/>
            <a:ext cx="8487489" cy="22265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7" name="Shape 4"/>
          <p:cNvSpPr/>
          <p:nvPr/>
        </p:nvSpPr>
        <p:spPr>
          <a:xfrm>
            <a:off x="5137487" y="4585216"/>
            <a:ext cx="22265" cy="625316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8" name="Shape 5"/>
          <p:cNvSpPr/>
          <p:nvPr/>
        </p:nvSpPr>
        <p:spPr>
          <a:xfrm>
            <a:off x="4947642" y="5009555"/>
            <a:ext cx="401955" cy="401955"/>
          </a:xfrm>
          <a:prstGeom prst="roundRect">
            <a:avLst>
              <a:gd name="adj" fmla="val 13336"/>
            </a:avLst>
          </a:prstGeom>
          <a:solidFill>
            <a:srgbClr val="1A1A21"/>
          </a:solidFill>
          <a:ln/>
        </p:spPr>
      </p:sp>
      <p:sp>
        <p:nvSpPr>
          <p:cNvPr id="9" name="Text 6"/>
          <p:cNvSpPr/>
          <p:nvPr/>
        </p:nvSpPr>
        <p:spPr>
          <a:xfrm>
            <a:off x="5091946" y="5043011"/>
            <a:ext cx="113348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38"/>
              </a:lnSpc>
              <a:buNone/>
            </a:pPr>
            <a:r>
              <a:rPr lang="en-US" sz="211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110" dirty="0"/>
          </a:p>
        </p:txBody>
      </p:sp>
      <p:sp>
        <p:nvSpPr>
          <p:cNvPr id="10" name="Text 7"/>
          <p:cNvSpPr/>
          <p:nvPr/>
        </p:nvSpPr>
        <p:spPr>
          <a:xfrm>
            <a:off x="3851434" y="2680097"/>
            <a:ext cx="2594372" cy="279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98"/>
              </a:lnSpc>
              <a:buNone/>
            </a:pPr>
            <a:r>
              <a:rPr lang="en-US" sz="175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Guardiões da Natureza</a:t>
            </a:r>
            <a:endParaRPr lang="en-US" sz="1759" dirty="0"/>
          </a:p>
        </p:txBody>
      </p:sp>
      <p:sp>
        <p:nvSpPr>
          <p:cNvPr id="11" name="Text 8"/>
          <p:cNvSpPr/>
          <p:nvPr/>
        </p:nvSpPr>
        <p:spPr>
          <a:xfrm>
            <a:off x="3250049" y="3066455"/>
            <a:ext cx="3797260" cy="1340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10"/>
              </a:lnSpc>
              <a:buNone/>
            </a:pPr>
            <a:r>
              <a:rPr lang="en-US" sz="14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Druidas são protetores da floresta, dos rios, das montanhas e de todos os seres vivos que habitam o mundo natural. Eles usam suas habilidades mágicas para manter o equilíbrio e a harmonia do ambiente.</a:t>
            </a:r>
            <a:endParaRPr lang="en-US" sz="1407" dirty="0"/>
          </a:p>
        </p:txBody>
      </p:sp>
      <p:sp>
        <p:nvSpPr>
          <p:cNvPr id="12" name="Shape 9"/>
          <p:cNvSpPr/>
          <p:nvPr/>
        </p:nvSpPr>
        <p:spPr>
          <a:xfrm>
            <a:off x="7303949" y="5210532"/>
            <a:ext cx="22265" cy="625316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13" name="Shape 10"/>
          <p:cNvSpPr/>
          <p:nvPr/>
        </p:nvSpPr>
        <p:spPr>
          <a:xfrm>
            <a:off x="7114103" y="5009555"/>
            <a:ext cx="401955" cy="401955"/>
          </a:xfrm>
          <a:prstGeom prst="roundRect">
            <a:avLst>
              <a:gd name="adj" fmla="val 13336"/>
            </a:avLst>
          </a:prstGeom>
          <a:solidFill>
            <a:srgbClr val="1A1A21"/>
          </a:solidFill>
          <a:ln/>
        </p:spPr>
      </p:sp>
      <p:sp>
        <p:nvSpPr>
          <p:cNvPr id="14" name="Text 11"/>
          <p:cNvSpPr/>
          <p:nvPr/>
        </p:nvSpPr>
        <p:spPr>
          <a:xfrm>
            <a:off x="7231618" y="5043011"/>
            <a:ext cx="166926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38"/>
              </a:lnSpc>
              <a:buNone/>
            </a:pPr>
            <a:r>
              <a:rPr lang="en-US" sz="211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110" dirty="0"/>
          </a:p>
        </p:txBody>
      </p:sp>
      <p:sp>
        <p:nvSpPr>
          <p:cNvPr id="15" name="Text 12"/>
          <p:cNvSpPr/>
          <p:nvPr/>
        </p:nvSpPr>
        <p:spPr>
          <a:xfrm>
            <a:off x="6198394" y="6014561"/>
            <a:ext cx="2233493" cy="279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98"/>
              </a:lnSpc>
              <a:buNone/>
            </a:pPr>
            <a:r>
              <a:rPr lang="en-US" sz="175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Magos Elementais</a:t>
            </a:r>
            <a:endParaRPr lang="en-US" sz="1759" dirty="0"/>
          </a:p>
        </p:txBody>
      </p:sp>
      <p:sp>
        <p:nvSpPr>
          <p:cNvPr id="16" name="Text 13"/>
          <p:cNvSpPr/>
          <p:nvPr/>
        </p:nvSpPr>
        <p:spPr>
          <a:xfrm>
            <a:off x="5416510" y="6400919"/>
            <a:ext cx="3797260" cy="1340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10"/>
              </a:lnSpc>
              <a:buNone/>
            </a:pPr>
            <a:r>
              <a:rPr lang="en-US" sz="14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Druidas possuem um domínio profundo sobre as forças elementais da natureza, sendo capazes de invocar poderosos feitiços de fogo, gelo, relâmpago e terra para enfrentar seus inimigos.</a:t>
            </a:r>
            <a:endParaRPr lang="en-US" sz="1407" dirty="0"/>
          </a:p>
        </p:txBody>
      </p:sp>
      <p:sp>
        <p:nvSpPr>
          <p:cNvPr id="17" name="Shape 14"/>
          <p:cNvSpPr/>
          <p:nvPr/>
        </p:nvSpPr>
        <p:spPr>
          <a:xfrm>
            <a:off x="9470529" y="4585216"/>
            <a:ext cx="22265" cy="625316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18" name="Shape 15"/>
          <p:cNvSpPr/>
          <p:nvPr/>
        </p:nvSpPr>
        <p:spPr>
          <a:xfrm>
            <a:off x="9280684" y="5009555"/>
            <a:ext cx="401955" cy="401955"/>
          </a:xfrm>
          <a:prstGeom prst="roundRect">
            <a:avLst>
              <a:gd name="adj" fmla="val 13336"/>
            </a:avLst>
          </a:prstGeom>
          <a:solidFill>
            <a:srgbClr val="1A1A21"/>
          </a:solidFill>
          <a:ln/>
        </p:spPr>
      </p:sp>
      <p:sp>
        <p:nvSpPr>
          <p:cNvPr id="19" name="Text 16"/>
          <p:cNvSpPr/>
          <p:nvPr/>
        </p:nvSpPr>
        <p:spPr>
          <a:xfrm>
            <a:off x="9398556" y="5043011"/>
            <a:ext cx="166092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38"/>
              </a:lnSpc>
              <a:buNone/>
            </a:pPr>
            <a:r>
              <a:rPr lang="en-US" sz="211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110" dirty="0"/>
          </a:p>
        </p:txBody>
      </p:sp>
      <p:sp>
        <p:nvSpPr>
          <p:cNvPr id="20" name="Text 17"/>
          <p:cNvSpPr/>
          <p:nvPr/>
        </p:nvSpPr>
        <p:spPr>
          <a:xfrm>
            <a:off x="8280559" y="2412087"/>
            <a:ext cx="2402324" cy="279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98"/>
              </a:lnSpc>
              <a:buNone/>
            </a:pPr>
            <a:r>
              <a:rPr lang="en-US" sz="175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Xamãs e Curandeiros</a:t>
            </a:r>
            <a:endParaRPr lang="en-US" sz="1759" dirty="0"/>
          </a:p>
        </p:txBody>
      </p:sp>
      <p:sp>
        <p:nvSpPr>
          <p:cNvPr id="21" name="Text 18"/>
          <p:cNvSpPr/>
          <p:nvPr/>
        </p:nvSpPr>
        <p:spPr>
          <a:xfrm>
            <a:off x="7583091" y="2798445"/>
            <a:ext cx="3797260" cy="1608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10"/>
              </a:lnSpc>
              <a:buNone/>
            </a:pPr>
            <a:r>
              <a:rPr lang="en-US" sz="14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Graças a sua conexão com a natureza, os Druidas são especialistas em curar ferimentos, remover doenças e até mesmo ressuscitar aliados. Eles utilizam ervas, rituais e magia para manter seus companheiros saudáveis.</a:t>
            </a:r>
            <a:endParaRPr lang="en-US" sz="1407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3908" y="841296"/>
            <a:ext cx="4949904" cy="6186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72"/>
              </a:lnSpc>
              <a:buNone/>
            </a:pPr>
            <a:r>
              <a:rPr lang="en-US" sz="389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Feiticeiro</a:t>
            </a:r>
            <a:endParaRPr lang="en-US" sz="3898" dirty="0"/>
          </a:p>
        </p:txBody>
      </p:sp>
      <p:sp>
        <p:nvSpPr>
          <p:cNvPr id="6" name="Text 2"/>
          <p:cNvSpPr/>
          <p:nvPr/>
        </p:nvSpPr>
        <p:spPr>
          <a:xfrm>
            <a:off x="783908" y="1756886"/>
            <a:ext cx="9404866" cy="1187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39"/>
              </a:lnSpc>
              <a:buNone/>
            </a:pPr>
            <a:r>
              <a:rPr lang="en-US" sz="155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Os Feiticeiros são personagens que possuem uma afinidade inata com a magia, podendo lançar poderosos feitiços sem a necessidade de anos de estudo e treinamento. Sua fonte de magia vem de uma linhagem ancestral ou de uma influência sobrenatural, concedendo-lhes habilidades únicas e inesperadas.</a:t>
            </a:r>
            <a:endParaRPr lang="en-US" sz="1559" dirty="0"/>
          </a:p>
        </p:txBody>
      </p:sp>
      <p:sp>
        <p:nvSpPr>
          <p:cNvPr id="7" name="Shape 3"/>
          <p:cNvSpPr/>
          <p:nvPr/>
        </p:nvSpPr>
        <p:spPr>
          <a:xfrm>
            <a:off x="783908" y="3167301"/>
            <a:ext cx="4603552" cy="2605445"/>
          </a:xfrm>
          <a:prstGeom prst="roundRect">
            <a:avLst>
              <a:gd name="adj" fmla="val 2280"/>
            </a:avLst>
          </a:prstGeom>
          <a:solidFill>
            <a:srgbClr val="1A1A21"/>
          </a:solidFill>
          <a:ln/>
        </p:spPr>
      </p:sp>
      <p:sp>
        <p:nvSpPr>
          <p:cNvPr id="8" name="Text 4"/>
          <p:cNvSpPr/>
          <p:nvPr/>
        </p:nvSpPr>
        <p:spPr>
          <a:xfrm>
            <a:off x="981789" y="3365183"/>
            <a:ext cx="2474952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6"/>
              </a:lnSpc>
              <a:buNone/>
            </a:pPr>
            <a:r>
              <a:rPr lang="en-US" sz="194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Magia Instintiva</a:t>
            </a:r>
            <a:endParaRPr lang="en-US" sz="1949" dirty="0"/>
          </a:p>
        </p:txBody>
      </p:sp>
      <p:sp>
        <p:nvSpPr>
          <p:cNvPr id="9" name="Text 5"/>
          <p:cNvSpPr/>
          <p:nvPr/>
        </p:nvSpPr>
        <p:spPr>
          <a:xfrm>
            <a:off x="981789" y="3793212"/>
            <a:ext cx="4207788" cy="14847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39"/>
              </a:lnSpc>
              <a:buNone/>
            </a:pPr>
            <a:r>
              <a:rPr lang="en-US" sz="155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Feiticeiros não precisam seguir rigorosos estudos mágicos para usar seus poderes. Eles possuem a capacidade inata de manipular a energia arcana, podendo lançar feitiços com rapidez e eficiência.</a:t>
            </a:r>
            <a:endParaRPr lang="en-US" sz="1559" dirty="0"/>
          </a:p>
        </p:txBody>
      </p:sp>
      <p:sp>
        <p:nvSpPr>
          <p:cNvPr id="10" name="Shape 6"/>
          <p:cNvSpPr/>
          <p:nvPr/>
        </p:nvSpPr>
        <p:spPr>
          <a:xfrm>
            <a:off x="5585341" y="3167301"/>
            <a:ext cx="4603552" cy="2605445"/>
          </a:xfrm>
          <a:prstGeom prst="roundRect">
            <a:avLst>
              <a:gd name="adj" fmla="val 2280"/>
            </a:avLst>
          </a:prstGeom>
          <a:solidFill>
            <a:srgbClr val="1A1A21"/>
          </a:solidFill>
          <a:ln/>
        </p:spPr>
      </p:sp>
      <p:sp>
        <p:nvSpPr>
          <p:cNvPr id="11" name="Text 7"/>
          <p:cNvSpPr/>
          <p:nvPr/>
        </p:nvSpPr>
        <p:spPr>
          <a:xfrm>
            <a:off x="5783223" y="3365183"/>
            <a:ext cx="2647593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6"/>
              </a:lnSpc>
              <a:buNone/>
            </a:pPr>
            <a:r>
              <a:rPr lang="en-US" sz="194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Versatilidade Mágica</a:t>
            </a:r>
            <a:endParaRPr lang="en-US" sz="1949" dirty="0"/>
          </a:p>
        </p:txBody>
      </p:sp>
      <p:sp>
        <p:nvSpPr>
          <p:cNvPr id="12" name="Text 8"/>
          <p:cNvSpPr/>
          <p:nvPr/>
        </p:nvSpPr>
        <p:spPr>
          <a:xfrm>
            <a:off x="5783223" y="3793212"/>
            <a:ext cx="4207788" cy="1781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39"/>
              </a:lnSpc>
              <a:buNone/>
            </a:pPr>
            <a:r>
              <a:rPr lang="en-US" sz="155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Cada Feiticeiro é único, com uma variedade de dons e habilidades especiais que refletem sua linhagem ou influência sobrenatural. Isso torna cada Feiticeiro um personagem extraordinariamente versátil e imprevisível em batalha.</a:t>
            </a:r>
            <a:endParaRPr lang="en-US" sz="1559" dirty="0"/>
          </a:p>
        </p:txBody>
      </p:sp>
      <p:sp>
        <p:nvSpPr>
          <p:cNvPr id="13" name="Shape 9"/>
          <p:cNvSpPr/>
          <p:nvPr/>
        </p:nvSpPr>
        <p:spPr>
          <a:xfrm>
            <a:off x="783908" y="5970627"/>
            <a:ext cx="9404866" cy="1417677"/>
          </a:xfrm>
          <a:prstGeom prst="roundRect">
            <a:avLst>
              <a:gd name="adj" fmla="val 4190"/>
            </a:avLst>
          </a:prstGeom>
          <a:solidFill>
            <a:srgbClr val="1A1A21"/>
          </a:solidFill>
          <a:ln/>
        </p:spPr>
      </p:sp>
      <p:sp>
        <p:nvSpPr>
          <p:cNvPr id="14" name="Text 10"/>
          <p:cNvSpPr/>
          <p:nvPr/>
        </p:nvSpPr>
        <p:spPr>
          <a:xfrm>
            <a:off x="981789" y="6168509"/>
            <a:ext cx="4070747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6"/>
              </a:lnSpc>
              <a:buNone/>
            </a:pPr>
            <a:r>
              <a:rPr lang="en-US" sz="194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Poderosos Lançadores de Magia</a:t>
            </a:r>
            <a:endParaRPr lang="en-US" sz="1949" dirty="0"/>
          </a:p>
        </p:txBody>
      </p:sp>
      <p:sp>
        <p:nvSpPr>
          <p:cNvPr id="15" name="Text 11"/>
          <p:cNvSpPr/>
          <p:nvPr/>
        </p:nvSpPr>
        <p:spPr>
          <a:xfrm>
            <a:off x="981789" y="6596539"/>
            <a:ext cx="9009102" cy="5938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39"/>
              </a:lnSpc>
              <a:buNone/>
            </a:pPr>
            <a:r>
              <a:rPr lang="en-US" sz="155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Feiticeiros têm a capacidade de lançar feitiços de alta potência, capazes de devastar seus inimigos. Seu acesso a poderosos feitiços ofensivos os torna uma força formidável em combate.</a:t>
            </a:r>
            <a:endParaRPr lang="en-US" sz="1559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618292"/>
            <a:ext cx="558486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Classe de Guerreiro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1757005"/>
            <a:ext cx="1055441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Os Guerreiros são personagens especialistas em combate, capazes de dominar uma ampla variedade de armas e armaduras. Eles são fundamentais em qualquer grupo de aventureiros, atuando como protetores e linhas de frente durante as batalhas.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006685"/>
            <a:ext cx="555427" cy="5554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7993" y="3784283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Mestres das Armas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037993" y="4611886"/>
            <a:ext cx="2388632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Guerreiros treinam intensamente para dominar o uso de armas, sejam elas espadas, lanças, machados ou qualquer outro tipo de armamento.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881" y="3006685"/>
            <a:ext cx="555427" cy="5554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759881" y="3784283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Guardiões Inabaláveis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4759881" y="4611886"/>
            <a:ext cx="2388632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Guerreiros também são proficientes no uso de armaduras e escudos, tornando-os capazes de resistir a ataques inimigos e proteger seus aliados.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3006685"/>
            <a:ext cx="555427" cy="55542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1768" y="3784283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Estrategistas Habilidosos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7481768" y="4611886"/>
            <a:ext cx="2388632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Além de suas habilidades de combate, Guerreiros também são excelentes estrategistas, capazes de coordenar ataques e planejar batalhas com eficiência.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3656" y="3006685"/>
            <a:ext cx="555427" cy="55542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203656" y="3784283"/>
            <a:ext cx="23887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Líderes Inspiradores</a:t>
            </a:r>
            <a:endParaRPr lang="en-US" sz="2187" dirty="0"/>
          </a:p>
        </p:txBody>
      </p:sp>
      <p:sp>
        <p:nvSpPr>
          <p:cNvPr id="17" name="Text 10"/>
          <p:cNvSpPr/>
          <p:nvPr/>
        </p:nvSpPr>
        <p:spPr>
          <a:xfrm>
            <a:off x="10203656" y="4611886"/>
            <a:ext cx="2388751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Sua coragem e habilidade em combate fazem dos Guerreiros líderes naturais, capazes de inspirar e motivar seus aliados durante as mais difíceis batalhas.</a:t>
            </a:r>
            <a:endParaRPr lang="en-US" sz="1750" dirty="0"/>
          </a:p>
        </p:txBody>
      </p:sp>
      <p:pic>
        <p:nvPicPr>
          <p:cNvPr id="18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20835"/>
            <a:ext cx="947511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Conclusão e considerações finais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59549"/>
            <a:ext cx="10554414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Cada uma das classes apresentadas neste e-book oferece uma experiência de jogo única e emocionante. Desde o poderoso Bárbaro até o misterioso Feiticeiro, cada personagem possui suas próprias forças, fraquezas e estilos de jogo distintos. Ao explorar essas classes, você poderá criar aventuras memoráveis, formar equipes complementares e se aventurar pelos inúmeros cantos do mundo de Dungeons &amp; Dragons.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975741"/>
            <a:ext cx="1055441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Lembre-se de que a escolha da sua classe é apenas o começo. Conforme seu personagem avança, você poderá personalizá-lo ainda mais, adquirindo novos talentos, habilidades e equipamentos que refletirão sua jornada. Então, o que você está esperando? Embarque nesta emocionante aventura e descubra qual classe de D&amp;D 5.0 irá definir seu destino!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2024-06-07T12:45:11Z</dcterms:created>
  <dcterms:modified xsi:type="dcterms:W3CDTF">2024-06-07T12:45:11Z</dcterms:modified>
</cp:coreProperties>
</file>